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7" r:id="rId2"/>
    <p:sldId id="298" r:id="rId3"/>
    <p:sldId id="368" r:id="rId4"/>
    <p:sldId id="349" r:id="rId5"/>
    <p:sldId id="290" r:id="rId6"/>
    <p:sldId id="357" r:id="rId7"/>
    <p:sldId id="358" r:id="rId8"/>
    <p:sldId id="359" r:id="rId9"/>
    <p:sldId id="360" r:id="rId10"/>
    <p:sldId id="361" r:id="rId11"/>
    <p:sldId id="350" r:id="rId12"/>
    <p:sldId id="352" r:id="rId13"/>
    <p:sldId id="354" r:id="rId14"/>
    <p:sldId id="353" r:id="rId15"/>
    <p:sldId id="355" r:id="rId16"/>
    <p:sldId id="356" r:id="rId17"/>
    <p:sldId id="362" r:id="rId18"/>
    <p:sldId id="363" r:id="rId19"/>
    <p:sldId id="364" r:id="rId20"/>
    <p:sldId id="365" r:id="rId21"/>
    <p:sldId id="366" r:id="rId22"/>
    <p:sldId id="367" r:id="rId23"/>
    <p:sldId id="286" r:id="rId24"/>
    <p:sldId id="268" r:id="rId25"/>
    <p:sldId id="269" r:id="rId26"/>
    <p:sldId id="275" r:id="rId27"/>
    <p:sldId id="270" r:id="rId28"/>
    <p:sldId id="291" r:id="rId29"/>
    <p:sldId id="292" r:id="rId30"/>
    <p:sldId id="293" r:id="rId31"/>
    <p:sldId id="288" r:id="rId32"/>
    <p:sldId id="258" r:id="rId33"/>
    <p:sldId id="260" r:id="rId34"/>
    <p:sldId id="264" r:id="rId35"/>
    <p:sldId id="259" r:id="rId36"/>
    <p:sldId id="262" r:id="rId37"/>
    <p:sldId id="261" r:id="rId38"/>
    <p:sldId id="263" r:id="rId39"/>
    <p:sldId id="265" r:id="rId40"/>
    <p:sldId id="266" r:id="rId41"/>
    <p:sldId id="267" r:id="rId42"/>
  </p:sldIdLst>
  <p:sldSz cx="12192000" cy="6858000"/>
  <p:notesSz cx="6858000" cy="9144000"/>
  <p:embeddedFontLst>
    <p:embeddedFont>
      <p:font typeface="OPlusSans 3.0 Medium" panose="00000600000000000000" pitchFamily="2" charset="-122"/>
      <p:regular r:id="rId43"/>
    </p:embeddedFont>
    <p:embeddedFont>
      <p:font typeface="更纱黑体 UI SC" panose="02000500000000000000" pitchFamily="2" charset="-122"/>
      <p:regular r:id="rId44"/>
      <p:bold r:id="rId45"/>
      <p:italic r:id="rId46"/>
      <p:boldItalic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60237CC5-4B52-4F7E-A07C-8223EC4D7305}">
          <p14:sldIdLst>
            <p14:sldId id="297"/>
          </p14:sldIdLst>
        </p14:section>
        <p14:section name="标题样式1" id="{D40A90FD-2232-4432-A567-801375D10E06}">
          <p14:sldIdLst>
            <p14:sldId id="298"/>
          </p14:sldIdLst>
        </p14:section>
        <p14:section name="标题样式2" id="{97023A69-1868-48ED-AE3D-36AE662E76F8}">
          <p14:sldIdLst>
            <p14:sldId id="368"/>
          </p14:sldIdLst>
        </p14:section>
        <p14:section name="目录样式1" id="{ECAFCDF6-2EEF-4B41-A3BF-DA287E580E8C}">
          <p14:sldIdLst>
            <p14:sldId id="349"/>
            <p14:sldId id="290"/>
            <p14:sldId id="357"/>
            <p14:sldId id="358"/>
            <p14:sldId id="359"/>
            <p14:sldId id="360"/>
            <p14:sldId id="361"/>
          </p14:sldIdLst>
        </p14:section>
        <p14:section name="目录样式2" id="{465E7FB4-C796-41E6-8CAC-403AC10CC2F6}">
          <p14:sldIdLst>
            <p14:sldId id="350"/>
            <p14:sldId id="352"/>
            <p14:sldId id="354"/>
            <p14:sldId id="353"/>
            <p14:sldId id="355"/>
            <p14:sldId id="356"/>
          </p14:sldIdLst>
        </p14:section>
        <p14:section name="内容" id="{3D5B7B12-AF3E-4C9C-813B-CF3BD0B900EC}">
          <p14:sldIdLst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结尾" id="{BE9D02E5-6B87-4E85-9B94-AF059730CE4E}">
          <p14:sldIdLst>
            <p14:sldId id="286"/>
          </p14:sldIdLst>
        </p14:section>
        <p14:section name="纯背景" id="{58650733-407A-4CB9-9654-AA7093D968EE}">
          <p14:sldIdLst>
            <p14:sldId id="268"/>
            <p14:sldId id="269"/>
            <p14:sldId id="275"/>
            <p14:sldId id="270"/>
            <p14:sldId id="291"/>
            <p14:sldId id="292"/>
            <p14:sldId id="293"/>
            <p14:sldId id="288"/>
            <p14:sldId id="258"/>
            <p14:sldId id="260"/>
            <p14:sldId id="264"/>
            <p14:sldId id="259"/>
            <p14:sldId id="262"/>
            <p14:sldId id="261"/>
            <p14:sldId id="26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0"/>
    <a:srgbClr val="3399D3"/>
    <a:srgbClr val="0079C0"/>
    <a:srgbClr val="D9D9D9"/>
    <a:srgbClr val="00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591" autoAdjust="0"/>
    <p:restoredTop sz="86402" autoAdjust="0"/>
  </p:normalViewPr>
  <p:slideViewPr>
    <p:cSldViewPr snapToGrid="0">
      <p:cViewPr>
        <p:scale>
          <a:sx n="66" d="100"/>
          <a:sy n="66" d="100"/>
        </p:scale>
        <p:origin x="990" y="8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1751-D97B-413E-A83B-F6772DEAC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05" y="2647288"/>
            <a:ext cx="9743983" cy="858591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A42ADE-502A-4470-B107-50E5D4E89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805" y="3832518"/>
            <a:ext cx="6899430" cy="583707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7AE64-01E1-4EC5-A38A-A24CABED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44F18-37BB-41C3-BE3A-5603B8CF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50813-1111-439A-A6F8-2460E3CA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561FB84-F6C0-4F52-8EE9-7C41FDDC2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06918" y="3505879"/>
            <a:ext cx="3950563" cy="167865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7650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7D08F-EE87-4A4B-99D3-26A94E4D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D9C1AD-2D29-481D-AD78-AD0DE2C3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B8470-6892-49C2-B858-8B39B75B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74CC8-C89B-47F4-9E3C-E879E5B2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5B0C8-614B-49DB-896D-B6A33979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0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417B8E-8DA9-4B3F-B58A-2EADA6967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10430" y="365125"/>
            <a:ext cx="2628900" cy="4167118"/>
          </a:xfrm>
        </p:spPr>
        <p:txBody>
          <a:bodyPr vert="eaVert"/>
          <a:lstStyle>
            <a:lvl1pPr>
              <a:lnSpc>
                <a:spcPct val="15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93585-5CF0-4615-8DA9-DEDE4B82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728791" cy="5811838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DF8B1-28A2-437F-9646-C7656A2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1D0C6-0836-43AE-836E-2546E102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B980C-084E-4F1C-9627-82B52DA8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AC1F9-1104-4E83-9240-7B7D4F3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00607-CF99-439B-9536-E66F3D10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7B88-68B6-44BB-B70A-189F54F4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A2832-C34E-4D64-9D5E-A7F1EF97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7B53F-3CB3-4CE9-ACEA-68E23BF0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1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9C75A-A684-4022-8C71-176C8154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54DC3-2F80-4D92-8808-12AE14AE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03FC3-F425-4509-AC4E-E9788BAF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6D7C3-33F6-4FE9-AEF2-30E56F36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894AF-9288-4FFC-B60E-13C82F5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2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7B773-3B87-47A3-9295-845BD1A0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E2F6F-71FE-4D9B-8813-A8499BD9D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75123A-4024-442B-BBE5-14E033C4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4251B-03F9-4C6E-B1D3-5E63097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D1425-4EEA-4090-AD84-F50FDAEE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35DC8-7539-4606-9544-06A7BF04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B242C-E871-4AB9-8752-5D04DA9F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553A1-FC43-4F9E-A3F0-AF1D062D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A6DA15-2B43-49AE-AE9F-880ED615F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CD35D1-F382-440F-A89E-75C3D0B62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A6074A-39F7-4A4D-9A92-6AF614E8D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AE2CEB-F2BD-43B6-B4F0-E850A5A4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C825A-E271-40E9-A045-7FDB570C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EE0BC-1305-4FB8-B33D-13804906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0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A9550-C1DE-4422-9604-A5C4DEF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A99CF-8E4E-4167-A85B-85AE89B6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DAF6C-792E-4BFC-84A6-C84A0915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50335-41DB-4DF9-9214-5C0CBFF9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2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14935E-DA19-4052-BE68-174A860F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34C4A-993A-48B8-BFCD-D32CB983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1AE66-9A5B-454C-AAA2-A6B6A3FA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2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8CCA-EF84-44F8-98F8-F999FD8F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36032-3240-4FFD-9A75-C70C8CB5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C90038-A580-432B-B1C1-37CCC174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9BDF6-CF72-4E4B-B9EF-2C37DDE5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01270-B225-48DE-9611-6258D069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5B8F8B-4029-4769-926B-7C0D4A4D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5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C7638-A550-4A32-9690-E0A27872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C57153-8F65-4536-B166-1B4BEF00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E115D-666F-4B9A-AFC2-CE2510F97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ACCDA-D191-4EE0-8125-803D0A84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37A85-6D79-4318-AD78-FF437730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F3A86-3D67-4ABE-B104-F6FF2724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6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8A3F98-803C-48B1-BCCA-2B477F62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-1"/>
            <a:ext cx="10316817" cy="840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98B1A-713F-4576-B02E-091E969C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29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D8683-9D11-4ACE-BB7E-639C6D972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F3E4-25BB-40FC-83F3-F4020948F550}" type="datetimeFigureOut">
              <a:rPr lang="zh-CN" altLang="en-US" smtClean="0"/>
              <a:t>2025/1/19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4E316-6C43-4622-A832-895F8D321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6A974-4441-40D5-B9E7-76ECD9155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0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CA6E69-C6DF-44C5-B715-8BC991431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河海大学</a:t>
            </a:r>
            <a:r>
              <a:rPr lang="en-US" altLang="zh-CN" sz="6000" dirty="0">
                <a:solidFill>
                  <a:schemeClr val="bg1"/>
                </a:solidFill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</a:rPr>
              <a:t>模板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4D342EF-F264-48C2-88FA-89AEEEA61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HHU Slider Template</a:t>
            </a:r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541716-8F74-4D1F-B351-FF0DDFD5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6485" y="3576900"/>
            <a:ext cx="3950563" cy="167865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2025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19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FFE5129-A8EC-4214-A751-A174A23F6E63}"/>
              </a:ext>
            </a:extLst>
          </p:cNvPr>
          <p:cNvSpPr txBox="1">
            <a:spLocks/>
          </p:cNvSpPr>
          <p:nvPr/>
        </p:nvSpPr>
        <p:spPr>
          <a:xfrm>
            <a:off x="597212" y="5568917"/>
            <a:ext cx="10997575" cy="115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tx2"/>
                </a:solidFill>
              </a:rPr>
              <a:t>本模板开源于</a:t>
            </a:r>
            <a:r>
              <a:rPr lang="en-US" altLang="zh-CN" sz="3600" dirty="0">
                <a:solidFill>
                  <a:schemeClr val="tx2"/>
                </a:solidFill>
              </a:rPr>
              <a:t>: </a:t>
            </a:r>
          </a:p>
          <a:p>
            <a:r>
              <a:rPr lang="en-US" altLang="zh-CN" sz="3600" dirty="0">
                <a:solidFill>
                  <a:schemeClr val="tx2"/>
                </a:solidFill>
              </a:rPr>
              <a:t>github.com/</a:t>
            </a:r>
            <a:r>
              <a:rPr lang="en-US" altLang="zh-CN" sz="3600" dirty="0" err="1">
                <a:solidFill>
                  <a:schemeClr val="tx2"/>
                </a:solidFill>
              </a:rPr>
              <a:t>Mizera</a:t>
            </a:r>
            <a:r>
              <a:rPr lang="en-US" altLang="zh-CN" sz="3600" dirty="0">
                <a:solidFill>
                  <a:schemeClr val="tx2"/>
                </a:solidFill>
              </a:rPr>
              <a:t>-Mondo/HHU-Slides-Template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803684" y="2414426"/>
            <a:ext cx="5292317" cy="1946954"/>
            <a:chOff x="732009" y="1261039"/>
            <a:chExt cx="2927512" cy="107698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2089125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732009" y="1261039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24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491125-E5D1-4F97-B0A2-927AD8D77CA8}"/>
              </a:ext>
            </a:extLst>
          </p:cNvPr>
          <p:cNvGrpSpPr/>
          <p:nvPr/>
        </p:nvGrpSpPr>
        <p:grpSpPr>
          <a:xfrm>
            <a:off x="742384" y="2730113"/>
            <a:ext cx="2895950" cy="1035046"/>
            <a:chOff x="789607" y="2730113"/>
            <a:chExt cx="2895950" cy="103504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ECA1287-E24E-4987-A0B6-4A90B746EBF6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548A0F-7E35-456B-8CB6-9ADF7F8BD7F1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D30909-7772-423F-92EB-B62D97380376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D292BE-360E-4AC3-B5A5-03ED4B8C4D31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3F03BC-D4B5-47A8-8DC9-1275B820D576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95A2A31-C200-4DCA-97D2-9C6E95091575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AC74EEC-6F80-4138-B584-21235B315FBE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228480-AF8D-4598-9464-6D4613EA2237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D4A9737-9C06-4989-8095-E09969EC89A9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30E68C0-5487-459B-AC61-F2E8915EC392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625183B-E02F-4926-9AF9-E19C3937E4E1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30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36A53D8-3C0C-4D72-A791-304051FDBBFD}"/>
              </a:ext>
            </a:extLst>
          </p:cNvPr>
          <p:cNvGrpSpPr/>
          <p:nvPr/>
        </p:nvGrpSpPr>
        <p:grpSpPr>
          <a:xfrm>
            <a:off x="742384" y="2730113"/>
            <a:ext cx="2895950" cy="1035046"/>
            <a:chOff x="789607" y="2730113"/>
            <a:chExt cx="2895950" cy="1035046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97410C2-AB31-4EE1-A582-4CC90EF07BB8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0A888DB-DEDA-4B08-9846-9607576B4E7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89D15EAC-02DB-4881-8852-BE7384367BA2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1EA909-D939-4E4E-9C1E-06EA3D84512B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B05334-C2C0-488B-B165-C58B832846D9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9091D38-292C-4A5C-8CA1-995353A655BD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80A44D-E3DB-433D-929F-963DF9D43F43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C2D961B-0A9B-4FA0-B1A9-8F183F9F5F9B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239D9BB-307C-4192-9321-8E294DBE37A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41F175C-A40A-48C0-87DB-23E3AA36332E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4D7041C-B8F5-4B47-BB47-5489395383C9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57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CDC0B0-74C9-46E7-8D87-8399E9F2194A}"/>
              </a:ext>
            </a:extLst>
          </p:cNvPr>
          <p:cNvGrpSpPr/>
          <p:nvPr/>
        </p:nvGrpSpPr>
        <p:grpSpPr>
          <a:xfrm>
            <a:off x="756390" y="2698438"/>
            <a:ext cx="2895950" cy="1035046"/>
            <a:chOff x="789607" y="2730113"/>
            <a:chExt cx="2895950" cy="103504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D516F08-BC9C-4268-A2B6-872F90323B73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DD0EA9E-4F80-4BC7-BB5E-5138682DBA4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0F325E-3C40-45D4-AE05-7EC932342C07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049FD6C-6F81-4590-8897-BC6EF55AE112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D07A50B-8258-4BFD-BE37-40233326A46E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7F43C4F-3F1F-4F3A-85FA-1683DCC7F676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7D7A447-0631-4D2A-995A-557C0212C631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7C4CE38-F66C-4C0B-88FB-8A915B4DCD41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C159D66-A67F-43FD-9524-2EC0028D7D63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EC7F18E-294A-4865-BA2B-D4BB98C2F622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B8A811E-2B52-4DBF-9D03-A12854B445F5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3CBE46-7644-4E8D-806F-A7AA9AB1FAE3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D6D195-3531-4E94-9FAF-529B9356A812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7C24AFF3-B717-4575-9FEE-F03150401B5F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FFDF707-6662-4D1F-BB33-2E98C1513A1A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4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CDC0B0-74C9-46E7-8D87-8399E9F2194A}"/>
              </a:ext>
            </a:extLst>
          </p:cNvPr>
          <p:cNvGrpSpPr/>
          <p:nvPr/>
        </p:nvGrpSpPr>
        <p:grpSpPr>
          <a:xfrm>
            <a:off x="756390" y="2698438"/>
            <a:ext cx="2895950" cy="1035046"/>
            <a:chOff x="789607" y="2730113"/>
            <a:chExt cx="2895950" cy="103504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D516F08-BC9C-4268-A2B6-872F90323B73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DD0EA9E-4F80-4BC7-BB5E-5138682DBA4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0F325E-3C40-45D4-AE05-7EC932342C07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9935BB9-4AA7-48C1-A2EB-CC23EE568B82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E5DCEE3-6AFF-40ED-A5DD-5C7427E32B91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EEFF317-20BE-40F8-B56D-BB6D514B4E80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161E12E-0D0C-40B0-852E-9756646E5256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25B4EF2-7E77-41F7-9615-5F648E7CE8F0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8A64BE5-B32F-467C-91B4-5F33C5582D4D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061C99A9-DB32-446B-B46E-FF23F817F973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F3182CD-EE70-45AE-830D-88B2899654B0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29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CDC0B0-74C9-46E7-8D87-8399E9F2194A}"/>
              </a:ext>
            </a:extLst>
          </p:cNvPr>
          <p:cNvGrpSpPr/>
          <p:nvPr/>
        </p:nvGrpSpPr>
        <p:grpSpPr>
          <a:xfrm>
            <a:off x="756390" y="2698438"/>
            <a:ext cx="2895950" cy="1035046"/>
            <a:chOff x="789607" y="2730113"/>
            <a:chExt cx="2895950" cy="103504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D516F08-BC9C-4268-A2B6-872F90323B73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DD0EA9E-4F80-4BC7-BB5E-5138682DBA4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0F325E-3C40-45D4-AE05-7EC932342C07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C0C82C0-A0EF-44FD-A538-8AC24EDE782F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8966B79-632F-4DE3-AA10-B9E9725C869A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A75C8A7-893D-4680-80B5-C419D72F3A94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B719BC8-D9AA-4A0D-A7DA-A1F6F925C4DB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B26205-8F21-4FF5-94CD-DA6AECBEF46C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7241A97-AD29-4FD9-BAAB-C1C21FB58728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0DBB370-6C95-4592-843E-AF0BEC17BB26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339F9B7-65B0-443B-A2F6-BF818586E9A3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7361354-0ECF-431B-B1EF-655A20DFACBA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A5170FB-D747-4814-9FD4-A1D0EB95DB5E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17EDC5D-7E86-48EB-BD52-5623AFBCF082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95CC430-2DD5-4C50-9771-AC2A63C1904B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5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795467" y="975113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795467" y="4447843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25863" y="2698438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CDC0B0-74C9-46E7-8D87-8399E9F2194A}"/>
              </a:ext>
            </a:extLst>
          </p:cNvPr>
          <p:cNvGrpSpPr/>
          <p:nvPr/>
        </p:nvGrpSpPr>
        <p:grpSpPr>
          <a:xfrm>
            <a:off x="756390" y="2698438"/>
            <a:ext cx="2895950" cy="1035046"/>
            <a:chOff x="789607" y="2730113"/>
            <a:chExt cx="2895950" cy="103504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D516F08-BC9C-4268-A2B6-872F90323B73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DD0EA9E-4F80-4BC7-BB5E-5138682DBA4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C0F325E-3C40-45D4-AE05-7EC932342C07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EF84947-9F68-4EB9-8743-4258F0A06821}"/>
              </a:ext>
            </a:extLst>
          </p:cNvPr>
          <p:cNvGrpSpPr/>
          <p:nvPr/>
        </p:nvGrpSpPr>
        <p:grpSpPr>
          <a:xfrm>
            <a:off x="4025863" y="4447843"/>
            <a:ext cx="3060843" cy="1035046"/>
            <a:chOff x="3738235" y="3110839"/>
            <a:chExt cx="3060843" cy="103504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A7C9A38-79EB-4697-8910-5FAC2B14579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E07F0F2-2E80-482B-86AB-169E7B63C47E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AC6CE64-2161-4499-977B-29570102249E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9B33FAB-36C9-49AC-9CF7-DF1A2D7FB1EE}"/>
              </a:ext>
            </a:extLst>
          </p:cNvPr>
          <p:cNvGrpSpPr/>
          <p:nvPr/>
        </p:nvGrpSpPr>
        <p:grpSpPr>
          <a:xfrm>
            <a:off x="4025863" y="980708"/>
            <a:ext cx="2571241" cy="1035046"/>
            <a:chOff x="3738235" y="1695067"/>
            <a:chExt cx="2571241" cy="103504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E37216A-4CFB-414F-B515-32A9785A2586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2337A90-3C99-438E-82E1-A611852978D3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B1D00A-05BA-4CD7-8695-235A6CB0C0D9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4D3EE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66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1.1 </a:t>
            </a:r>
            <a:r>
              <a:rPr lang="zh-CN" altLang="en-US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研究背景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2F0262-76ED-406E-8D4A-1F88A790CFF1}"/>
              </a:ext>
            </a:extLst>
          </p:cNvPr>
          <p:cNvSpPr/>
          <p:nvPr/>
        </p:nvSpPr>
        <p:spPr>
          <a:xfrm>
            <a:off x="3670286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850990-94E5-427B-ADD1-8C336A9455E1}"/>
              </a:ext>
            </a:extLst>
          </p:cNvPr>
          <p:cNvSpPr/>
          <p:nvPr/>
        </p:nvSpPr>
        <p:spPr>
          <a:xfrm>
            <a:off x="5376809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36206-1D42-4F15-B4C1-0E1EE03795E1}"/>
              </a:ext>
            </a:extLst>
          </p:cNvPr>
          <p:cNvSpPr/>
          <p:nvPr/>
        </p:nvSpPr>
        <p:spPr>
          <a:xfrm>
            <a:off x="708333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主要结论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E1452-5FDD-4649-A36D-845D3C83D759}"/>
              </a:ext>
            </a:extLst>
          </p:cNvPr>
          <p:cNvSpPr/>
          <p:nvPr/>
        </p:nvSpPr>
        <p:spPr>
          <a:xfrm>
            <a:off x="8778954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63FB21-2BDB-4AF5-BF9B-156EA16556F4}"/>
              </a:ext>
            </a:extLst>
          </p:cNvPr>
          <p:cNvSpPr/>
          <p:nvPr/>
        </p:nvSpPr>
        <p:spPr>
          <a:xfrm>
            <a:off x="10485477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76BD8A-E39E-4150-B1F4-DA13E17328DD}"/>
              </a:ext>
            </a:extLst>
          </p:cNvPr>
          <p:cNvSpPr/>
          <p:nvPr/>
        </p:nvSpPr>
        <p:spPr>
          <a:xfrm>
            <a:off x="0" y="6462447"/>
            <a:ext cx="3670286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367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2.1 </a:t>
            </a:r>
            <a:r>
              <a:rPr lang="zh-CN" altLang="en-US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主要问题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850990-94E5-427B-ADD1-8C336A9455E1}"/>
              </a:ext>
            </a:extLst>
          </p:cNvPr>
          <p:cNvSpPr/>
          <p:nvPr/>
        </p:nvSpPr>
        <p:spPr>
          <a:xfrm>
            <a:off x="5376809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36206-1D42-4F15-B4C1-0E1EE03795E1}"/>
              </a:ext>
            </a:extLst>
          </p:cNvPr>
          <p:cNvSpPr/>
          <p:nvPr/>
        </p:nvSpPr>
        <p:spPr>
          <a:xfrm>
            <a:off x="708333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主要结论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E1452-5FDD-4649-A36D-845D3C83D759}"/>
              </a:ext>
            </a:extLst>
          </p:cNvPr>
          <p:cNvSpPr/>
          <p:nvPr/>
        </p:nvSpPr>
        <p:spPr>
          <a:xfrm>
            <a:off x="8778954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63FB21-2BDB-4AF5-BF9B-156EA16556F4}"/>
              </a:ext>
            </a:extLst>
          </p:cNvPr>
          <p:cNvSpPr/>
          <p:nvPr/>
        </p:nvSpPr>
        <p:spPr>
          <a:xfrm>
            <a:off x="10485477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243A1B-41EB-4D6A-BD07-C354912E5993}"/>
              </a:ext>
            </a:extLst>
          </p:cNvPr>
          <p:cNvSpPr/>
          <p:nvPr/>
        </p:nvSpPr>
        <p:spPr>
          <a:xfrm>
            <a:off x="1695622" y="6462447"/>
            <a:ext cx="3681187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3.1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测试环境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2F0262-76ED-406E-8D4A-1F88A790CFF1}"/>
              </a:ext>
            </a:extLst>
          </p:cNvPr>
          <p:cNvSpPr/>
          <p:nvPr/>
        </p:nvSpPr>
        <p:spPr>
          <a:xfrm>
            <a:off x="169562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36206-1D42-4F15-B4C1-0E1EE03795E1}"/>
              </a:ext>
            </a:extLst>
          </p:cNvPr>
          <p:cNvSpPr/>
          <p:nvPr/>
        </p:nvSpPr>
        <p:spPr>
          <a:xfrm>
            <a:off x="7083334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主要结论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E1452-5FDD-4649-A36D-845D3C83D759}"/>
              </a:ext>
            </a:extLst>
          </p:cNvPr>
          <p:cNvSpPr/>
          <p:nvPr/>
        </p:nvSpPr>
        <p:spPr>
          <a:xfrm>
            <a:off x="8778956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63FB21-2BDB-4AF5-BF9B-156EA16556F4}"/>
              </a:ext>
            </a:extLst>
          </p:cNvPr>
          <p:cNvSpPr/>
          <p:nvPr/>
        </p:nvSpPr>
        <p:spPr>
          <a:xfrm>
            <a:off x="10485479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AF3A8A-1F57-4DAC-83E0-A0B0CE2E64C8}"/>
              </a:ext>
            </a:extLst>
          </p:cNvPr>
          <p:cNvSpPr/>
          <p:nvPr/>
        </p:nvSpPr>
        <p:spPr>
          <a:xfrm>
            <a:off x="3402145" y="6462447"/>
            <a:ext cx="3681189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75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CA6E69-C6DF-44C5-B715-8BC991431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河海大学</a:t>
            </a:r>
            <a:r>
              <a:rPr lang="en-US" altLang="zh-CN" sz="6000" dirty="0">
                <a:solidFill>
                  <a:schemeClr val="bg1"/>
                </a:solidFill>
              </a:rPr>
              <a:t>PPT</a:t>
            </a:r>
            <a:r>
              <a:rPr lang="zh-CN" altLang="en-US" sz="6000" dirty="0">
                <a:solidFill>
                  <a:schemeClr val="bg1"/>
                </a:solidFill>
              </a:rPr>
              <a:t>模板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4D342EF-F264-48C2-88FA-89AEEEA61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HHU Slider Template</a:t>
            </a:r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541716-8F74-4D1F-B351-FF0DDFD52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6485" y="3576900"/>
            <a:ext cx="3950563" cy="167865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2025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19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8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4.1 </a:t>
            </a:r>
            <a:r>
              <a:rPr lang="zh-CN" altLang="en-US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基本结论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2F0262-76ED-406E-8D4A-1F88A790CFF1}"/>
              </a:ext>
            </a:extLst>
          </p:cNvPr>
          <p:cNvSpPr/>
          <p:nvPr/>
        </p:nvSpPr>
        <p:spPr>
          <a:xfrm>
            <a:off x="169562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850990-94E5-427B-ADD1-8C336A9455E1}"/>
              </a:ext>
            </a:extLst>
          </p:cNvPr>
          <p:cNvSpPr/>
          <p:nvPr/>
        </p:nvSpPr>
        <p:spPr>
          <a:xfrm>
            <a:off x="3402145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E1452-5FDD-4649-A36D-845D3C83D759}"/>
              </a:ext>
            </a:extLst>
          </p:cNvPr>
          <p:cNvSpPr/>
          <p:nvPr/>
        </p:nvSpPr>
        <p:spPr>
          <a:xfrm>
            <a:off x="8778954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63FB21-2BDB-4AF5-BF9B-156EA16556F4}"/>
              </a:ext>
            </a:extLst>
          </p:cNvPr>
          <p:cNvSpPr/>
          <p:nvPr/>
        </p:nvSpPr>
        <p:spPr>
          <a:xfrm>
            <a:off x="10485477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8D8EDB-8986-4B43-AB6D-48CD65783148}"/>
              </a:ext>
            </a:extLst>
          </p:cNvPr>
          <p:cNvSpPr/>
          <p:nvPr/>
        </p:nvSpPr>
        <p:spPr>
          <a:xfrm>
            <a:off x="5108668" y="6462447"/>
            <a:ext cx="3670286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主要结论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13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5.1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2F0262-76ED-406E-8D4A-1F88A790CFF1}"/>
              </a:ext>
            </a:extLst>
          </p:cNvPr>
          <p:cNvSpPr/>
          <p:nvPr/>
        </p:nvSpPr>
        <p:spPr>
          <a:xfrm>
            <a:off x="169562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850990-94E5-427B-ADD1-8C336A9455E1}"/>
              </a:ext>
            </a:extLst>
          </p:cNvPr>
          <p:cNvSpPr/>
          <p:nvPr/>
        </p:nvSpPr>
        <p:spPr>
          <a:xfrm>
            <a:off x="3402145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36206-1D42-4F15-B4C1-0E1EE03795E1}"/>
              </a:ext>
            </a:extLst>
          </p:cNvPr>
          <p:cNvSpPr/>
          <p:nvPr/>
        </p:nvSpPr>
        <p:spPr>
          <a:xfrm>
            <a:off x="5108668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研究结果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F63FB21-2BDB-4AF5-BF9B-156EA16556F4}"/>
              </a:ext>
            </a:extLst>
          </p:cNvPr>
          <p:cNvSpPr/>
          <p:nvPr/>
        </p:nvSpPr>
        <p:spPr>
          <a:xfrm>
            <a:off x="10485477" y="6462446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3156FE-3E10-4294-971B-4B4B77AD37AF}"/>
              </a:ext>
            </a:extLst>
          </p:cNvPr>
          <p:cNvSpPr/>
          <p:nvPr/>
        </p:nvSpPr>
        <p:spPr>
          <a:xfrm>
            <a:off x="6804290" y="6462447"/>
            <a:ext cx="3681187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44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绪论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2F0262-76ED-406E-8D4A-1F88A790CFF1}"/>
              </a:ext>
            </a:extLst>
          </p:cNvPr>
          <p:cNvSpPr/>
          <p:nvPr/>
        </p:nvSpPr>
        <p:spPr>
          <a:xfrm>
            <a:off x="1695622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850990-94E5-427B-ADD1-8C336A9455E1}"/>
              </a:ext>
            </a:extLst>
          </p:cNvPr>
          <p:cNvSpPr/>
          <p:nvPr/>
        </p:nvSpPr>
        <p:spPr>
          <a:xfrm>
            <a:off x="3402145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研究方法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B36206-1D42-4F15-B4C1-0E1EE03795E1}"/>
              </a:ext>
            </a:extLst>
          </p:cNvPr>
          <p:cNvSpPr/>
          <p:nvPr/>
        </p:nvSpPr>
        <p:spPr>
          <a:xfrm>
            <a:off x="5108668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主要结论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7E1452-5FDD-4649-A36D-845D3C83D759}"/>
              </a:ext>
            </a:extLst>
          </p:cNvPr>
          <p:cNvSpPr/>
          <p:nvPr/>
        </p:nvSpPr>
        <p:spPr>
          <a:xfrm>
            <a:off x="6804290" y="6462447"/>
            <a:ext cx="1706523" cy="395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总结与展望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BBC3CB-E0B6-4280-9976-D19F02CB1260}"/>
              </a:ext>
            </a:extLst>
          </p:cNvPr>
          <p:cNvSpPr/>
          <p:nvPr/>
        </p:nvSpPr>
        <p:spPr>
          <a:xfrm>
            <a:off x="8510813" y="6462447"/>
            <a:ext cx="3681187" cy="3955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1BDE4">
                    <a:lumMod val="20000"/>
                    <a:lumOff val="80000"/>
                  </a:srgbClr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专家意见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1BDE4">
                  <a:lumMod val="20000"/>
                  <a:lumOff val="80000"/>
                </a:srgbClr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F6FAD5-F35B-4DC0-9072-05EC1067F15F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更纱黑体 UI SC" panose="02000500000000000000" pitchFamily="2" charset="-122"/>
                <a:ea typeface="更纱黑体 UI SC" panose="02000500000000000000" pitchFamily="2" charset="-122"/>
              </a:rPr>
              <a:t>6.1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更纱黑体 UI SC" panose="02000500000000000000" pitchFamily="2" charset="-122"/>
                <a:ea typeface="更纱黑体 UI SC" panose="02000500000000000000" pitchFamily="2" charset="-122"/>
                <a:cs typeface="+mn-cs"/>
              </a:rPr>
              <a:t>意见概览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更纱黑体 UI SC" panose="02000500000000000000" pitchFamily="2" charset="-122"/>
              <a:ea typeface="更纱黑体 UI SC" panose="02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21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B06BDA-E424-45B3-B075-281E0A72CBA9}"/>
              </a:ext>
            </a:extLst>
          </p:cNvPr>
          <p:cNvSpPr txBox="1"/>
          <p:nvPr/>
        </p:nvSpPr>
        <p:spPr>
          <a:xfrm>
            <a:off x="4414034" y="787169"/>
            <a:ext cx="3651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谢谢</a:t>
            </a:r>
            <a:endParaRPr lang="en-US" altLang="zh-CN" sz="60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061-7F7C-4D40-961C-0B4ED65ED9B2}"/>
              </a:ext>
            </a:extLst>
          </p:cNvPr>
          <p:cNvSpPr txBox="1"/>
          <p:nvPr/>
        </p:nvSpPr>
        <p:spPr>
          <a:xfrm>
            <a:off x="4623372" y="1998041"/>
            <a:ext cx="3570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Thank you</a:t>
            </a:r>
            <a:endParaRPr lang="zh-CN" altLang="en-US" sz="48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  <a:p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A17963-E400-48B0-9559-80147547467B}"/>
              </a:ext>
            </a:extLst>
          </p:cNvPr>
          <p:cNvSpPr txBox="1"/>
          <p:nvPr/>
        </p:nvSpPr>
        <p:spPr>
          <a:xfrm>
            <a:off x="4251076" y="4879498"/>
            <a:ext cx="3874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报告人</a:t>
            </a:r>
            <a:r>
              <a:rPr lang="en-US" altLang="zh-CN" sz="2400" dirty="0">
                <a:solidFill>
                  <a:schemeClr val="bg1"/>
                </a:solidFill>
              </a:rPr>
              <a:t>: XXX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hayaseyuuka@hhu.edu.cn</a:t>
            </a:r>
          </a:p>
        </p:txBody>
      </p:sp>
    </p:spTree>
    <p:extLst>
      <p:ext uri="{BB962C8B-B14F-4D97-AF65-F5344CB8AC3E}">
        <p14:creationId xmlns:p14="http://schemas.microsoft.com/office/powerpoint/2010/main" val="77368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5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216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8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302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1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BC5CFF-733E-420D-8DE6-9F2C26040640}"/>
              </a:ext>
            </a:extLst>
          </p:cNvPr>
          <p:cNvSpPr/>
          <p:nvPr/>
        </p:nvSpPr>
        <p:spPr>
          <a:xfrm>
            <a:off x="7876105" y="4255426"/>
            <a:ext cx="3416010" cy="73556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78D843-2948-43E9-8D81-C10FB224D7A4}"/>
              </a:ext>
            </a:extLst>
          </p:cNvPr>
          <p:cNvSpPr/>
          <p:nvPr/>
        </p:nvSpPr>
        <p:spPr>
          <a:xfrm>
            <a:off x="3957248" y="4259944"/>
            <a:ext cx="3416010" cy="73556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498B631-038C-4452-B9C4-FA07C604BA2B}"/>
              </a:ext>
            </a:extLst>
          </p:cNvPr>
          <p:cNvSpPr txBox="1">
            <a:spLocks/>
          </p:cNvSpPr>
          <p:nvPr/>
        </p:nvSpPr>
        <p:spPr>
          <a:xfrm>
            <a:off x="3285199" y="1372622"/>
            <a:ext cx="8847981" cy="858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dirty="0">
                <a:solidFill>
                  <a:schemeClr val="tx2">
                    <a:lumMod val="75000"/>
                  </a:schemeClr>
                </a:solidFill>
              </a:rPr>
              <a:t>河海大学</a:t>
            </a:r>
            <a:r>
              <a:rPr lang="en-US" altLang="zh-CN" sz="7200" dirty="0">
                <a:solidFill>
                  <a:schemeClr val="tx2">
                    <a:lumMod val="75000"/>
                  </a:schemeClr>
                </a:solidFill>
              </a:rPr>
              <a:t>PPT</a:t>
            </a:r>
            <a:r>
              <a:rPr lang="zh-CN" altLang="en-US" sz="7200" dirty="0">
                <a:solidFill>
                  <a:schemeClr val="tx2">
                    <a:lumMod val="75000"/>
                  </a:schemeClr>
                </a:solidFill>
              </a:rPr>
              <a:t>模板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774A67F-3BC6-494C-AA48-E24E68591BBF}"/>
              </a:ext>
            </a:extLst>
          </p:cNvPr>
          <p:cNvSpPr txBox="1">
            <a:spLocks/>
          </p:cNvSpPr>
          <p:nvPr/>
        </p:nvSpPr>
        <p:spPr>
          <a:xfrm>
            <a:off x="5392342" y="2488612"/>
            <a:ext cx="4605081" cy="583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HHU Slide Template</a:t>
            </a:r>
          </a:p>
          <a:p>
            <a:pPr algn="ctr"/>
            <a:endParaRPr lang="zh-CN" alt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F59ACF1-B212-4A32-97F2-3FE6FA0AAF83}"/>
              </a:ext>
            </a:extLst>
          </p:cNvPr>
          <p:cNvSpPr txBox="1">
            <a:spLocks/>
          </p:cNvSpPr>
          <p:nvPr/>
        </p:nvSpPr>
        <p:spPr>
          <a:xfrm>
            <a:off x="8030319" y="4420539"/>
            <a:ext cx="3107582" cy="4343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2"/>
                </a:solidFill>
              </a:rPr>
              <a:t>导师</a:t>
            </a:r>
            <a:r>
              <a:rPr lang="en-US" altLang="zh-CN" sz="2400" dirty="0">
                <a:solidFill>
                  <a:schemeClr val="bg2"/>
                </a:solidFill>
              </a:rPr>
              <a:t>: </a:t>
            </a:r>
            <a:r>
              <a:rPr lang="en-US" altLang="zh-CN" sz="2400" dirty="0" err="1">
                <a:solidFill>
                  <a:schemeClr val="bg2"/>
                </a:solidFill>
              </a:rPr>
              <a:t>Yuuka</a:t>
            </a:r>
            <a:r>
              <a:rPr lang="en-US" altLang="zh-CN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 err="1">
                <a:solidFill>
                  <a:schemeClr val="bg2"/>
                </a:solidFill>
              </a:rPr>
              <a:t>Hayase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58FE7A-F7DE-42F1-BE1A-2749AB451753}"/>
              </a:ext>
            </a:extLst>
          </p:cNvPr>
          <p:cNvSpPr txBox="1"/>
          <p:nvPr/>
        </p:nvSpPr>
        <p:spPr>
          <a:xfrm>
            <a:off x="5237728" y="6296707"/>
            <a:ext cx="4759695" cy="45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河海大学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信息学部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2025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月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31DD89F0-27FA-44EF-BA4C-032BE0F19BF7}"/>
              </a:ext>
            </a:extLst>
          </p:cNvPr>
          <p:cNvSpPr txBox="1">
            <a:spLocks/>
          </p:cNvSpPr>
          <p:nvPr/>
        </p:nvSpPr>
        <p:spPr>
          <a:xfrm>
            <a:off x="4533901" y="4420539"/>
            <a:ext cx="2262703" cy="5168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dirty="0">
                <a:solidFill>
                  <a:schemeClr val="bg2"/>
                </a:solidFill>
              </a:rPr>
              <a:t>报告人</a:t>
            </a:r>
            <a:r>
              <a:rPr lang="en-US" altLang="zh-CN" sz="2400" dirty="0">
                <a:solidFill>
                  <a:schemeClr val="bg2"/>
                </a:solidFill>
              </a:rPr>
              <a:t>:</a:t>
            </a:r>
            <a:r>
              <a:rPr lang="zh-CN" altLang="en-US" sz="2400" dirty="0">
                <a:solidFill>
                  <a:schemeClr val="bg2"/>
                </a:solidFill>
              </a:rPr>
              <a:t> </a:t>
            </a:r>
            <a:r>
              <a:rPr lang="en-US" altLang="zh-CN" sz="2400" dirty="0" err="1">
                <a:solidFill>
                  <a:schemeClr val="bg2"/>
                </a:solidFill>
              </a:rPr>
              <a:t>mizera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CEE8146-7BF0-4BCF-9A41-8CADA5822CA5}"/>
              </a:ext>
            </a:extLst>
          </p:cNvPr>
          <p:cNvCxnSpPr>
            <a:cxnSpLocks/>
          </p:cNvCxnSpPr>
          <p:nvPr/>
        </p:nvCxnSpPr>
        <p:spPr>
          <a:xfrm>
            <a:off x="2939143" y="6822041"/>
            <a:ext cx="9252857" cy="0"/>
          </a:xfrm>
          <a:prstGeom prst="line">
            <a:avLst/>
          </a:prstGeom>
          <a:ln w="76200">
            <a:solidFill>
              <a:srgbClr val="007A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54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80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1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025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338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09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62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33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41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7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307B278-1AB9-49FA-8803-EDACCB50D67D}"/>
              </a:ext>
            </a:extLst>
          </p:cNvPr>
          <p:cNvGrpSpPr/>
          <p:nvPr/>
        </p:nvGrpSpPr>
        <p:grpSpPr>
          <a:xfrm>
            <a:off x="810878" y="1124089"/>
            <a:ext cx="2443625" cy="1035046"/>
            <a:chOff x="842690" y="1314341"/>
            <a:chExt cx="2443625" cy="103504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AA6766-FE02-421D-9F2A-CE9184F45EFD}"/>
                </a:ext>
              </a:extLst>
            </p:cNvPr>
            <p:cNvSpPr txBox="1"/>
            <p:nvPr/>
          </p:nvSpPr>
          <p:spPr>
            <a:xfrm>
              <a:off x="1482305" y="1314341"/>
              <a:ext cx="180401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A4E10439-DAB0-4FFB-BBF4-1BB10EFD9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437715"/>
              <a:ext cx="0" cy="9116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8414D7-DDBF-4FE5-B489-C0A64C826C43}"/>
                </a:ext>
              </a:extLst>
            </p:cNvPr>
            <p:cNvSpPr txBox="1"/>
            <p:nvPr/>
          </p:nvSpPr>
          <p:spPr>
            <a:xfrm>
              <a:off x="842690" y="1314341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491125-E5D1-4F97-B0A2-927AD8D77CA8}"/>
              </a:ext>
            </a:extLst>
          </p:cNvPr>
          <p:cNvGrpSpPr/>
          <p:nvPr/>
        </p:nvGrpSpPr>
        <p:grpSpPr>
          <a:xfrm>
            <a:off x="757795" y="2879089"/>
            <a:ext cx="2895950" cy="1035046"/>
            <a:chOff x="789607" y="2730113"/>
            <a:chExt cx="2895950" cy="103504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ECA1287-E24E-4987-A0B6-4A90B746EBF6}"/>
                </a:ext>
              </a:extLst>
            </p:cNvPr>
            <p:cNvSpPr txBox="1"/>
            <p:nvPr/>
          </p:nvSpPr>
          <p:spPr>
            <a:xfrm>
              <a:off x="1482305" y="2730113"/>
              <a:ext cx="22032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548A0F-7E35-456B-8CB6-9ADF7F8BD7F1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2853487"/>
              <a:ext cx="0" cy="911672"/>
            </a:xfrm>
            <a:prstGeom prst="line">
              <a:avLst/>
            </a:prstGeom>
            <a:ln w="57150">
              <a:solidFill>
                <a:srgbClr val="3399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9D30909-7772-423F-92EB-B62D97380376}"/>
                </a:ext>
              </a:extLst>
            </p:cNvPr>
            <p:cNvSpPr txBox="1"/>
            <p:nvPr/>
          </p:nvSpPr>
          <p:spPr>
            <a:xfrm>
              <a:off x="789607" y="2730113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BE1A3-0571-4439-8E3B-82C65AFAE429}"/>
              </a:ext>
            </a:extLst>
          </p:cNvPr>
          <p:cNvGrpSpPr/>
          <p:nvPr/>
        </p:nvGrpSpPr>
        <p:grpSpPr>
          <a:xfrm>
            <a:off x="810878" y="4596819"/>
            <a:ext cx="2490847" cy="1035046"/>
            <a:chOff x="842690" y="4145885"/>
            <a:chExt cx="2490847" cy="103504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1B10507-6ED2-42B5-B2D7-E94601E823FB}"/>
                </a:ext>
              </a:extLst>
            </p:cNvPr>
            <p:cNvSpPr txBox="1"/>
            <p:nvPr/>
          </p:nvSpPr>
          <p:spPr>
            <a:xfrm>
              <a:off x="1482305" y="4145885"/>
              <a:ext cx="18512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584F6C2-97FE-48D6-AE68-1AD1E98C9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4269259"/>
              <a:ext cx="0" cy="911672"/>
            </a:xfrm>
            <a:prstGeom prst="line">
              <a:avLst/>
            </a:prstGeom>
            <a:ln w="57150">
              <a:solidFill>
                <a:srgbClr val="3399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07FBB-9376-4B6C-8938-1BD0BCF97D38}"/>
                </a:ext>
              </a:extLst>
            </p:cNvPr>
            <p:cNvSpPr txBox="1"/>
            <p:nvPr/>
          </p:nvSpPr>
          <p:spPr>
            <a:xfrm>
              <a:off x="842690" y="4145885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D292BE-360E-4AC3-B5A5-03ED4B8C4D31}"/>
              </a:ext>
            </a:extLst>
          </p:cNvPr>
          <p:cNvGrpSpPr/>
          <p:nvPr/>
        </p:nvGrpSpPr>
        <p:grpSpPr>
          <a:xfrm>
            <a:off x="4041274" y="1129684"/>
            <a:ext cx="2571241" cy="1035046"/>
            <a:chOff x="3738235" y="1695067"/>
            <a:chExt cx="2571241" cy="103504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83F03BC-D4B5-47A8-8DC9-1275B820D576}"/>
                </a:ext>
              </a:extLst>
            </p:cNvPr>
            <p:cNvSpPr txBox="1"/>
            <p:nvPr/>
          </p:nvSpPr>
          <p:spPr>
            <a:xfrm>
              <a:off x="4377850" y="1695067"/>
              <a:ext cx="19316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95A2A31-C200-4DCA-97D2-9C6E95091575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1818441"/>
              <a:ext cx="0" cy="911672"/>
            </a:xfrm>
            <a:prstGeom prst="line">
              <a:avLst/>
            </a:prstGeom>
            <a:ln w="57150">
              <a:solidFill>
                <a:srgbClr val="3399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AC74EEC-6F80-4138-B584-21235B315FBE}"/>
                </a:ext>
              </a:extLst>
            </p:cNvPr>
            <p:cNvSpPr txBox="1"/>
            <p:nvPr/>
          </p:nvSpPr>
          <p:spPr>
            <a:xfrm>
              <a:off x="3738235" y="1695067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0AF46E-EE68-469F-833C-8CC9EC6AF7FC}"/>
              </a:ext>
            </a:extLst>
          </p:cNvPr>
          <p:cNvGrpSpPr/>
          <p:nvPr/>
        </p:nvGrpSpPr>
        <p:grpSpPr>
          <a:xfrm>
            <a:off x="4041274" y="2847414"/>
            <a:ext cx="3060843" cy="1035046"/>
            <a:chOff x="3738235" y="3110839"/>
            <a:chExt cx="3060843" cy="103504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C86A8-AAD2-4F96-971A-61DE50C26314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5DC80B0-7B7F-48D9-8101-6EB4EC97439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rgbClr val="3399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3016EE-E679-47E5-8B42-227C9B7BEA78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228480-AF8D-4598-9464-6D4613EA2237}"/>
              </a:ext>
            </a:extLst>
          </p:cNvPr>
          <p:cNvGrpSpPr/>
          <p:nvPr/>
        </p:nvGrpSpPr>
        <p:grpSpPr>
          <a:xfrm>
            <a:off x="4041274" y="4596819"/>
            <a:ext cx="3060843" cy="1035046"/>
            <a:chOff x="3738235" y="3110839"/>
            <a:chExt cx="3060843" cy="1035046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D4A9737-9C06-4989-8095-E09969EC89A9}"/>
                </a:ext>
              </a:extLst>
            </p:cNvPr>
            <p:cNvSpPr txBox="1"/>
            <p:nvPr/>
          </p:nvSpPr>
          <p:spPr>
            <a:xfrm>
              <a:off x="4377850" y="3110839"/>
              <a:ext cx="242122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专家意见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Experts’ Reviews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30E68C0-5487-459B-AC61-F2E8915EC392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71" y="3234213"/>
              <a:ext cx="0" cy="911672"/>
            </a:xfrm>
            <a:prstGeom prst="line">
              <a:avLst/>
            </a:prstGeom>
            <a:ln w="57150">
              <a:solidFill>
                <a:srgbClr val="3399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625183B-E02F-4926-9AF9-E19C3937E4E1}"/>
                </a:ext>
              </a:extLst>
            </p:cNvPr>
            <p:cNvSpPr txBox="1"/>
            <p:nvPr/>
          </p:nvSpPr>
          <p:spPr>
            <a:xfrm>
              <a:off x="3738235" y="3110839"/>
              <a:ext cx="5124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9C0"/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6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546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9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1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926974" y="2387493"/>
            <a:ext cx="4653599" cy="1973886"/>
            <a:chOff x="800209" y="1246141"/>
            <a:chExt cx="2574197" cy="109187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1804010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绪论</a:t>
              </a:r>
              <a:endPara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Introduction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800209" y="1246141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1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60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849919" y="2386244"/>
            <a:ext cx="5443001" cy="1975135"/>
            <a:chOff x="757585" y="1245450"/>
            <a:chExt cx="3010865" cy="109257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2198054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研究内容</a:t>
              </a:r>
              <a:endPara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更纱黑体 UI SC" panose="02000500000000000000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Field of Research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757585" y="1245450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2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8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880740" y="2397766"/>
            <a:ext cx="4699833" cy="1963612"/>
            <a:chOff x="774634" y="1251824"/>
            <a:chExt cx="2599772" cy="10861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1804010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研究方法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Methodology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774634" y="1251824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3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93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860190" y="2382356"/>
            <a:ext cx="4720382" cy="1979024"/>
            <a:chOff x="763267" y="1243299"/>
            <a:chExt cx="2611139" cy="109472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1804010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主要结论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Findings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763267" y="1243299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800" b="1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更纱黑体 UI SC"/>
                  <a:ea typeface="OPlusSans 3.0 Medium" panose="00000600000000000000" pitchFamily="2" charset="-122"/>
                </a:rPr>
                <a:t>4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89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411110C-D2D2-484F-841A-F6E1026C0C28}"/>
              </a:ext>
            </a:extLst>
          </p:cNvPr>
          <p:cNvGrpSpPr/>
          <p:nvPr/>
        </p:nvGrpSpPr>
        <p:grpSpPr>
          <a:xfrm>
            <a:off x="906425" y="2397769"/>
            <a:ext cx="5648488" cy="1963611"/>
            <a:chOff x="788842" y="1251825"/>
            <a:chExt cx="3124532" cy="108619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4408F4-B33B-42F3-BA9D-EC0D98EB159F}"/>
                </a:ext>
              </a:extLst>
            </p:cNvPr>
            <p:cNvSpPr txBox="1"/>
            <p:nvPr/>
          </p:nvSpPr>
          <p:spPr>
            <a:xfrm>
              <a:off x="1570396" y="1356916"/>
              <a:ext cx="2342978" cy="83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总结和展望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更纱黑体 UI SC" panose="02000500000000000000" pitchFamily="2" charset="-122"/>
                  <a:cs typeface="+mn-cs"/>
                </a:rPr>
                <a:t>Summary &amp; Outlook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61D0E2-AB57-4DFE-A069-909E6937175E}"/>
                </a:ext>
              </a:extLst>
            </p:cNvPr>
            <p:cNvCxnSpPr>
              <a:cxnSpLocks/>
            </p:cNvCxnSpPr>
            <p:nvPr/>
          </p:nvCxnSpPr>
          <p:spPr>
            <a:xfrm>
              <a:off x="1429626" y="1356916"/>
              <a:ext cx="0" cy="981104"/>
            </a:xfrm>
            <a:prstGeom prst="line">
              <a:avLst/>
            </a:prstGeom>
            <a:ln w="762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90DC6F-73B9-45B4-992B-06B65A8B4288}"/>
                </a:ext>
              </a:extLst>
            </p:cNvPr>
            <p:cNvSpPr txBox="1"/>
            <p:nvPr/>
          </p:nvSpPr>
          <p:spPr>
            <a:xfrm>
              <a:off x="788842" y="1251825"/>
              <a:ext cx="433383" cy="9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更纱黑体 UI SC"/>
                  <a:ea typeface="OPlusSans 3.0 Medium" panose="00000600000000000000" pitchFamily="2" charset="-122"/>
                  <a:cs typeface="+mn-cs"/>
                </a:rPr>
                <a:t>5</a:t>
              </a:r>
              <a:endParaRPr kumimoji="0" lang="zh-CN" altLang="en-US" sz="10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uLnTx/>
                <a:uFillTx/>
                <a:latin typeface="更纱黑体 UI SC"/>
                <a:ea typeface="OPlusSans 3.0 Medium" panose="00000600000000000000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10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HHU">
      <a:dk1>
        <a:srgbClr val="000019"/>
      </a:dk1>
      <a:lt1>
        <a:srgbClr val="FFFFFF"/>
      </a:lt1>
      <a:dk2>
        <a:srgbClr val="0079C0"/>
      </a:dk2>
      <a:lt2>
        <a:srgbClr val="FFFFFF"/>
      </a:lt2>
      <a:accent1>
        <a:srgbClr val="3399D3"/>
      </a:accent1>
      <a:accent2>
        <a:srgbClr val="52AEE0"/>
      </a:accent2>
      <a:accent3>
        <a:srgbClr val="81BDE4"/>
      </a:accent3>
      <a:accent4>
        <a:srgbClr val="B4D3EE"/>
      </a:accent4>
      <a:accent5>
        <a:srgbClr val="B4D3EE"/>
      </a:accent5>
      <a:accent6>
        <a:srgbClr val="B4D3EE"/>
      </a:accent6>
      <a:hlink>
        <a:srgbClr val="81BDE4"/>
      </a:hlink>
      <a:folHlink>
        <a:srgbClr val="FDD108"/>
      </a:folHlink>
    </a:clrScheme>
    <a:fontScheme name="自定义 1">
      <a:majorFont>
        <a:latin typeface="更纱黑体 UI SC"/>
        <a:ea typeface="更纱黑体 UI SC"/>
        <a:cs typeface=""/>
      </a:majorFont>
      <a:minorFont>
        <a:latin typeface="更纱黑体 UI SC"/>
        <a:ea typeface="更纱黑体 UI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l">
          <a:buNone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412</Words>
  <Application>Microsoft Office PowerPoint</Application>
  <PresentationFormat>宽屏</PresentationFormat>
  <Paragraphs>207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5" baseType="lpstr">
      <vt:lpstr>OPlusSans 3.0 Medium</vt:lpstr>
      <vt:lpstr>更纱黑体 UI SC</vt:lpstr>
      <vt:lpstr>Arial</vt:lpstr>
      <vt:lpstr>Office 主题​​</vt:lpstr>
      <vt:lpstr>河海大学PPT模板</vt:lpstr>
      <vt:lpstr>河海大学PPT模板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Zian</dc:creator>
  <cp:lastModifiedBy>Zian</cp:lastModifiedBy>
  <cp:revision>49</cp:revision>
  <dcterms:created xsi:type="dcterms:W3CDTF">2023-05-26T07:34:30Z</dcterms:created>
  <dcterms:modified xsi:type="dcterms:W3CDTF">2025-01-19T15:49:40Z</dcterms:modified>
</cp:coreProperties>
</file>